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3456" y="217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A092AC2-EC75-49C3-8108-B64CF30A3641}"/>
              </a:ext>
            </a:extLst>
          </p:cNvPr>
          <p:cNvSpPr/>
          <p:nvPr/>
        </p:nvSpPr>
        <p:spPr>
          <a:xfrm>
            <a:off x="14630400" y="0"/>
            <a:ext cx="68580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5BF7A51-65AD-44D1-850A-DEF6A1ECCFBB}"/>
              </a:ext>
            </a:extLst>
          </p:cNvPr>
          <p:cNvSpPr/>
          <p:nvPr/>
        </p:nvSpPr>
        <p:spPr>
          <a:xfrm>
            <a:off x="-7162800" y="0"/>
            <a:ext cx="68580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8F74A05-9DC3-4E9A-8839-9DAE7A87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62800" y="57150"/>
            <a:ext cx="6858000" cy="3641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D1C6B097-D3C8-47EE-998B-B244F84E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62800" y="9810125"/>
            <a:ext cx="6858000" cy="3629701"/>
          </a:xfrm>
          <a:prstGeom prst="rect">
            <a:avLst/>
          </a:prstGeom>
        </p:spPr>
      </p:pic>
      <p:grpSp>
        <p:nvGrpSpPr>
          <p:cNvPr id="79" name="BACKGROUND"/>
          <p:cNvGrpSpPr/>
          <p:nvPr/>
        </p:nvGrpSpPr>
        <p:grpSpPr>
          <a:xfrm>
            <a:off x="-1" y="3167"/>
            <a:ext cx="6858001" cy="12192000"/>
            <a:chOff x="-1" y="3167"/>
            <a:chExt cx="6858001" cy="12192000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xmlns="" id="{D0D24F11-DFA5-4D5C-A09C-331CA20A6343}"/>
                </a:ext>
              </a:extLst>
            </p:cNvPr>
            <p:cNvSpPr/>
            <p:nvPr/>
          </p:nvSpPr>
          <p:spPr>
            <a:xfrm>
              <a:off x="0" y="3167"/>
              <a:ext cx="6858000" cy="12192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xmlns="" id="{26CBA29A-4BD0-4877-BEFC-08D42F99ED89}"/>
                </a:ext>
              </a:extLst>
            </p:cNvPr>
            <p:cNvSpPr/>
            <p:nvPr/>
          </p:nvSpPr>
          <p:spPr>
            <a:xfrm>
              <a:off x="-1" y="3167"/>
              <a:ext cx="6858000" cy="1219200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34F97D3-53EA-46B4-AD2A-A594645F3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2800" y="3629701"/>
            <a:ext cx="6858000" cy="6137370"/>
          </a:xfrm>
          <a:prstGeom prst="rect">
            <a:avLst/>
          </a:prstGeom>
        </p:spPr>
      </p:pic>
      <p:grpSp>
        <p:nvGrpSpPr>
          <p:cNvPr id="53" name="52 Grupo"/>
          <p:cNvGrpSpPr/>
          <p:nvPr/>
        </p:nvGrpSpPr>
        <p:grpSpPr>
          <a:xfrm>
            <a:off x="2901951" y="206995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xmlns="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6038" y="188316"/>
              <a:ext cx="4045273" cy="530942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1330333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xmlns="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xmlns="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xmlns="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xmlns="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xmlns="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xmlns="" id="{EAF69C73-F2C2-4DFF-B5D9-E6E7CA82164D}"/>
              </a:ext>
            </a:extLst>
          </p:cNvPr>
          <p:cNvGrpSpPr/>
          <p:nvPr/>
        </p:nvGrpSpPr>
        <p:grpSpPr>
          <a:xfrm>
            <a:off x="3138401" y="1345320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xmlns="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xmlns="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xmlns="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xmlns="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xmlns="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ARACTERISTICAS"/>
          <p:cNvGrpSpPr/>
          <p:nvPr/>
        </p:nvGrpSpPr>
        <p:grpSpPr>
          <a:xfrm>
            <a:off x="85725" y="4102100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xmlns="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8532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850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xmlns="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9743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Calidad de materiales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xmlns="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xmlns="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27" name="NAVBAR"/>
          <p:cNvGrpSpPr/>
          <p:nvPr/>
        </p:nvGrpSpPr>
        <p:grpSpPr>
          <a:xfrm>
            <a:off x="85724" y="1035693"/>
            <a:ext cx="6686551" cy="296558"/>
            <a:chOff x="85724" y="1035693"/>
            <a:chExt cx="6686551" cy="29655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12F8F621-D20B-4CCB-95EA-8F0CC8D84F31}"/>
                </a:ext>
              </a:extLst>
            </p:cNvPr>
            <p:cNvSpPr txBox="1"/>
            <p:nvPr/>
          </p:nvSpPr>
          <p:spPr>
            <a:xfrm>
              <a:off x="3110356" y="1067597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Categorías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26E8BA1D-B09C-477C-B692-5497F30E7433}"/>
                </a:ext>
              </a:extLst>
            </p:cNvPr>
            <p:cNvSpPr txBox="1"/>
            <p:nvPr/>
          </p:nvSpPr>
          <p:spPr>
            <a:xfrm>
              <a:off x="381612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26460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xmlns="" id="{EFA41681-276D-4503-AD2B-08ED6EE782BE}"/>
                </a:ext>
              </a:extLst>
            </p:cNvPr>
            <p:cNvSpPr/>
            <p:nvPr/>
          </p:nvSpPr>
          <p:spPr>
            <a:xfrm>
              <a:off x="3170117" y="1307051"/>
              <a:ext cx="622300" cy="25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xmlns="" id="{0BA13F8C-788F-4288-A947-1335087737C5}"/>
                </a:ext>
              </a:extLst>
            </p:cNvPr>
            <p:cNvSpPr/>
            <p:nvPr/>
          </p:nvSpPr>
          <p:spPr>
            <a:xfrm rot="10800000">
              <a:off x="3728618" y="1171972"/>
              <a:ext cx="52250" cy="457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5963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logo"/>
          <p:cNvGrpSpPr/>
          <p:nvPr/>
        </p:nvGrpSpPr>
        <p:grpSpPr>
          <a:xfrm>
            <a:off x="90879" y="258242"/>
            <a:ext cx="2555159" cy="540000"/>
            <a:chOff x="90879" y="332035"/>
            <a:chExt cx="2555159" cy="540000"/>
          </a:xfrm>
        </p:grpSpPr>
        <p:sp>
          <p:nvSpPr>
            <p:cNvPr id="50" name="49 Rectángulo redondeado"/>
            <p:cNvSpPr/>
            <p:nvPr/>
          </p:nvSpPr>
          <p:spPr>
            <a:xfrm>
              <a:off x="90879" y="332035"/>
              <a:ext cx="2555159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473431" y="371203"/>
              <a:ext cx="215315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 smtClean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  <a:endParaRPr lang="es-AR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Bahnschrift Condensed" pitchFamily="34" charset="0"/>
              </a:endParaRPr>
            </a:p>
          </p:txBody>
        </p:sp>
        <p:sp>
          <p:nvSpPr>
            <p:cNvPr id="52" name="51 Elipse"/>
            <p:cNvSpPr/>
            <p:nvPr/>
          </p:nvSpPr>
          <p:spPr>
            <a:xfrm>
              <a:off x="178366" y="416712"/>
              <a:ext cx="370646" cy="370646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6" name="FOOTER"/>
          <p:cNvGrpSpPr/>
          <p:nvPr/>
        </p:nvGrpSpPr>
        <p:grpSpPr>
          <a:xfrm>
            <a:off x="85723" y="8703945"/>
            <a:ext cx="6686551" cy="3311337"/>
            <a:chOff x="106275" y="7022833"/>
            <a:chExt cx="6686551" cy="3311337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xmlns="" id="{4CBFB721-C435-4C36-94CE-EE6F7CDB9065}"/>
                </a:ext>
              </a:extLst>
            </p:cNvPr>
            <p:cNvSpPr/>
            <p:nvPr/>
          </p:nvSpPr>
          <p:spPr>
            <a:xfrm>
              <a:off x="106275" y="7022833"/>
              <a:ext cx="6686551" cy="331133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106275" y="7373720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4760929" y="7077312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323986" y="7080840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211312" y="7540271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xmlns="" id="{4E14C5DA-E406-4F50-B640-945F830E720D}"/>
                </a:ext>
              </a:extLst>
            </p:cNvPr>
            <p:cNvSpPr txBox="1"/>
            <p:nvPr/>
          </p:nvSpPr>
          <p:spPr>
            <a:xfrm>
              <a:off x="206003" y="8135094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Martes: </a:t>
              </a:r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10 a 18hs</a:t>
              </a:r>
            </a:p>
            <a:p>
              <a:endParaRPr lang="es-AR" sz="9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Miércoles</a:t>
              </a:r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: 10 a </a:t>
              </a:r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Jueves</a:t>
              </a:r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: 10 a </a:t>
              </a:r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Viernes: </a:t>
              </a:r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74" name="forma"/>
            <p:cNvGrpSpPr/>
            <p:nvPr/>
          </p:nvGrpSpPr>
          <p:grpSpPr>
            <a:xfrm>
              <a:off x="2336166" y="7080840"/>
              <a:ext cx="2192429" cy="2844701"/>
              <a:chOff x="2336166" y="7080840"/>
              <a:chExt cx="2192429" cy="2844701"/>
            </a:xfrm>
          </p:grpSpPr>
          <p:sp>
            <p:nvSpPr>
              <p:cNvPr id="58" name="CuadroTexto 13">
                <a:extLst>
                  <a:ext uri="{FF2B5EF4-FFF2-40B4-BE49-F238E27FC236}">
                    <a16:creationId xmlns:a16="http://schemas.microsoft.com/office/drawing/2014/main" xmlns="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45691" y="7080840"/>
                <a:ext cx="12346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>
                    <a:solidFill>
                      <a:schemeClr val="bg1">
                        <a:lumMod val="95000"/>
                      </a:schemeClr>
                    </a:solidFill>
                  </a:rPr>
                  <a:t>Contacta con nosotros</a:t>
                </a:r>
                <a:endParaRPr lang="es-AR" sz="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1" name="CuadroTexto 13">
                <a:extLst>
                  <a:ext uri="{FF2B5EF4-FFF2-40B4-BE49-F238E27FC236}">
                    <a16:creationId xmlns:a16="http://schemas.microsoft.com/office/drawing/2014/main" xmlns="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750946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  <a:endParaRPr lang="es-AR" sz="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2" name="CuadroTexto 13">
                <a:extLst>
                  <a:ext uri="{FF2B5EF4-FFF2-40B4-BE49-F238E27FC236}">
                    <a16:creationId xmlns:a16="http://schemas.microsoft.com/office/drawing/2014/main" xmlns="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007552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  <a:endParaRPr lang="es-AR" sz="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3" name="CuadroTexto 13">
                <a:extLst>
                  <a:ext uri="{FF2B5EF4-FFF2-40B4-BE49-F238E27FC236}">
                    <a16:creationId xmlns:a16="http://schemas.microsoft.com/office/drawing/2014/main" xmlns="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535074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  <a:endParaRPr lang="es-AR" sz="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0" name="59 Rectángulo redondeado"/>
              <p:cNvSpPr/>
              <p:nvPr/>
            </p:nvSpPr>
            <p:spPr>
              <a:xfrm>
                <a:off x="2385119" y="774029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5" name="64 Rectángulo redondeado"/>
              <p:cNvSpPr/>
              <p:nvPr/>
            </p:nvSpPr>
            <p:spPr>
              <a:xfrm>
                <a:off x="2385119" y="8238384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6" name="65 Rectángulo redondeado"/>
              <p:cNvSpPr/>
              <p:nvPr/>
            </p:nvSpPr>
            <p:spPr>
              <a:xfrm>
                <a:off x="2390274" y="8765905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64" name="button"/>
              <p:cNvGrpSpPr/>
              <p:nvPr/>
            </p:nvGrpSpPr>
            <p:grpSpPr>
              <a:xfrm>
                <a:off x="2385592" y="9694709"/>
                <a:ext cx="1440000" cy="230832"/>
                <a:chOff x="8974364" y="5113598"/>
                <a:chExt cx="1440000" cy="230832"/>
              </a:xfrm>
            </p:grpSpPr>
            <p:sp>
              <p:nvSpPr>
                <p:cNvPr id="72" name="Rectángulo: esquinas redondeadas 34">
                  <a:extLst>
                    <a:ext uri="{FF2B5EF4-FFF2-40B4-BE49-F238E27FC236}">
                      <a16:creationId xmlns:a16="http://schemas.microsoft.com/office/drawing/2014/main" xmlns="" id="{449FDB9A-52E7-4241-A3ED-6664ABD0D6AA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73" name="CuadroTexto 33">
                  <a:extLst>
                    <a:ext uri="{FF2B5EF4-FFF2-40B4-BE49-F238E27FC236}">
                      <a16:creationId xmlns:a16="http://schemas.microsoft.com/office/drawing/2014/main" xmlns="" id="{92822038-0C91-472E-AD2F-169640470D55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  <a:endParaRPr lang="es-AR" sz="9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855" y="7740298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112218" y="7738003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74 Elipse"/>
            <p:cNvSpPr/>
            <p:nvPr/>
          </p:nvSpPr>
          <p:spPr>
            <a:xfrm>
              <a:off x="4864247" y="8138196"/>
              <a:ext cx="230400" cy="230400"/>
            </a:xfrm>
            <a:prstGeom prst="ellipse">
              <a:avLst/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112218" y="8139780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67847" y="8531195"/>
              <a:ext cx="230400" cy="230400"/>
            </a:xfrm>
            <a:prstGeom prst="ellipse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xmlns="" id="{03135FCD-5123-4C06-8032-E5BD71224B47}"/>
                </a:ext>
              </a:extLst>
            </p:cNvPr>
            <p:cNvSpPr txBox="1"/>
            <p:nvPr/>
          </p:nvSpPr>
          <p:spPr>
            <a:xfrm>
              <a:off x="5112218" y="8535592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 smtClean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973</TotalTime>
  <Words>172</Words>
  <Application>Microsoft Office PowerPoint</Application>
  <PresentationFormat>Personalizado</PresentationFormat>
  <Paragraphs>40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Usuario de Windows</cp:lastModifiedBy>
  <cp:revision>43</cp:revision>
  <dcterms:created xsi:type="dcterms:W3CDTF">2022-05-16T15:14:49Z</dcterms:created>
  <dcterms:modified xsi:type="dcterms:W3CDTF">2022-05-19T01:15:36Z</dcterms:modified>
</cp:coreProperties>
</file>